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619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6247" autoAdjust="0"/>
  </p:normalViewPr>
  <p:slideViewPr>
    <p:cSldViewPr snapToGrid="0">
      <p:cViewPr varScale="1">
        <p:scale>
          <a:sx n="94" d="100"/>
          <a:sy n="94" d="100"/>
        </p:scale>
        <p:origin x="123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7ED52F-A968-43CE-B88C-80D8E10AC9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E91134-1F3B-4F25-9CB5-EE2B5BB138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17853BB8-E986-4799-9EEE-1461A519AD25}" type="datetimeFigureOut">
              <a:rPr lang="en-US" smtClean="0"/>
              <a:t>2/22/2026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C8D419-8132-424C-B416-E856B1934B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2BC60-8255-4B38-AD65-A4D8E8AC1F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BF84950-0DEF-4DE0-A656-C6AC5FA40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279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00D9DE2F-1513-45B2-BF72-012A93D01CCC}" type="datetimeFigureOut">
              <a:rPr lang="en-US" smtClean="0"/>
              <a:t>2/22/2026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D430287-88B6-4F46-82C5-D62F4E0024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09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30287-88B6-4F46-82C5-D62F4E00245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05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8076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35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4129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01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28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65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11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22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148054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6795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61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2/22/2026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686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20" r:id="rId1"/>
    <p:sldLayoutId id="2147484621" r:id="rId2"/>
    <p:sldLayoutId id="2147484622" r:id="rId3"/>
    <p:sldLayoutId id="2147484623" r:id="rId4"/>
    <p:sldLayoutId id="2147484624" r:id="rId5"/>
    <p:sldLayoutId id="2147484625" r:id="rId6"/>
    <p:sldLayoutId id="2147484626" r:id="rId7"/>
    <p:sldLayoutId id="2147484627" r:id="rId8"/>
    <p:sldLayoutId id="2147484628" r:id="rId9"/>
    <p:sldLayoutId id="2147484629" r:id="rId10"/>
    <p:sldLayoutId id="21474846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8213CA-1B49-4146-AD39-ACC5F6F6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/>
              <a:t>Organization Chart</a:t>
            </a:r>
            <a:br>
              <a:rPr lang="en-US" dirty="0"/>
            </a:br>
            <a:r>
              <a:rPr lang="en-US" dirty="0"/>
              <a:t>Stewards of lake Seminole inc.</a:t>
            </a:r>
          </a:p>
        </p:txBody>
      </p:sp>
      <p:sp>
        <p:nvSpPr>
          <p:cNvPr id="4" name="Rectangle 3"/>
          <p:cNvSpPr/>
          <p:nvPr/>
        </p:nvSpPr>
        <p:spPr>
          <a:xfrm>
            <a:off x="5508595" y="2063644"/>
            <a:ext cx="1441746" cy="633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Executive </a:t>
            </a:r>
          </a:p>
          <a:p>
            <a:pPr algn="ctr"/>
            <a:r>
              <a:rPr lang="en-US" sz="1200" dirty="0"/>
              <a:t>Director</a:t>
            </a:r>
          </a:p>
          <a:p>
            <a:pPr algn="ctr"/>
            <a:r>
              <a:rPr lang="en-US" sz="1200" dirty="0"/>
              <a:t>Steve Dickman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51579" y="2251881"/>
            <a:ext cx="1441746" cy="602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Executive</a:t>
            </a:r>
          </a:p>
          <a:p>
            <a:pPr algn="ctr"/>
            <a:r>
              <a:rPr lang="en-US" sz="1400" dirty="0"/>
              <a:t>Committee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51579" y="3031820"/>
            <a:ext cx="1441746" cy="49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President</a:t>
            </a:r>
          </a:p>
          <a:p>
            <a:pPr algn="ctr"/>
            <a:r>
              <a:rPr lang="en-US" sz="1200" dirty="0"/>
              <a:t>Steve Dickman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51579" y="3699605"/>
            <a:ext cx="1441746" cy="59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Vice President</a:t>
            </a:r>
          </a:p>
          <a:p>
            <a:pPr algn="ctr"/>
            <a:r>
              <a:rPr lang="en-US" sz="1200"/>
              <a:t>Don Fabian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1451579" y="4531006"/>
            <a:ext cx="1441746" cy="569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Treasurer</a:t>
            </a:r>
          </a:p>
          <a:p>
            <a:pPr algn="ctr"/>
            <a:r>
              <a:rPr lang="en-US" sz="1200" dirty="0"/>
              <a:t>Mandy Johnson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51580" y="5332893"/>
            <a:ext cx="1441746" cy="567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Secretary</a:t>
            </a:r>
          </a:p>
          <a:p>
            <a:pPr algn="ctr"/>
            <a:r>
              <a:rPr lang="en-US" sz="1200" dirty="0"/>
              <a:t>Evelyn Merkison</a:t>
            </a:r>
          </a:p>
        </p:txBody>
      </p:sp>
      <p:cxnSp>
        <p:nvCxnSpPr>
          <p:cNvPr id="20" name="Straight Connector 19"/>
          <p:cNvCxnSpPr>
            <a:stCxn id="14" idx="3"/>
          </p:cNvCxnSpPr>
          <p:nvPr/>
        </p:nvCxnSpPr>
        <p:spPr>
          <a:xfrm flipV="1">
            <a:off x="2893325" y="2552131"/>
            <a:ext cx="2615270" cy="1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cxnSpLocks/>
            <a:stCxn id="14" idx="2"/>
          </p:cNvCxnSpPr>
          <p:nvPr/>
        </p:nvCxnSpPr>
        <p:spPr>
          <a:xfrm>
            <a:off x="2172452" y="2854398"/>
            <a:ext cx="0" cy="178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cxnSpLocks/>
            <a:stCxn id="15" idx="2"/>
            <a:endCxn id="16" idx="0"/>
          </p:cNvCxnSpPr>
          <p:nvPr/>
        </p:nvCxnSpPr>
        <p:spPr>
          <a:xfrm>
            <a:off x="2172452" y="3522183"/>
            <a:ext cx="0" cy="177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cxnSpLocks/>
            <a:stCxn id="16" idx="2"/>
            <a:endCxn id="17" idx="0"/>
          </p:cNvCxnSpPr>
          <p:nvPr/>
        </p:nvCxnSpPr>
        <p:spPr>
          <a:xfrm>
            <a:off x="2172452" y="4299044"/>
            <a:ext cx="0" cy="231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cxnSpLocks/>
            <a:stCxn id="17" idx="2"/>
            <a:endCxn id="18" idx="0"/>
          </p:cNvCxnSpPr>
          <p:nvPr/>
        </p:nvCxnSpPr>
        <p:spPr>
          <a:xfrm>
            <a:off x="2172452" y="5100930"/>
            <a:ext cx="1" cy="231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Rectangle 168"/>
          <p:cNvSpPr/>
          <p:nvPr/>
        </p:nvSpPr>
        <p:spPr>
          <a:xfrm>
            <a:off x="6495785" y="2854397"/>
            <a:ext cx="1441746" cy="845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DNR Fisheries Advisors</a:t>
            </a:r>
          </a:p>
          <a:p>
            <a:pPr algn="ctr"/>
            <a:r>
              <a:rPr lang="en-US" sz="1200" dirty="0"/>
              <a:t>Rob Weller</a:t>
            </a:r>
          </a:p>
          <a:p>
            <a:pPr algn="ctr"/>
            <a:r>
              <a:rPr lang="en-US" sz="1200" dirty="0"/>
              <a:t>Caroline Cox</a:t>
            </a:r>
          </a:p>
        </p:txBody>
      </p:sp>
      <p:sp>
        <p:nvSpPr>
          <p:cNvPr id="2" name="Rectangle 1"/>
          <p:cNvSpPr/>
          <p:nvPr/>
        </p:nvSpPr>
        <p:spPr>
          <a:xfrm>
            <a:off x="3486435" y="3580230"/>
            <a:ext cx="1569785" cy="59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Lake </a:t>
            </a:r>
          </a:p>
          <a:p>
            <a:pPr algn="ctr"/>
            <a:r>
              <a:rPr lang="en-US" sz="1200" dirty="0"/>
              <a:t>Consultant</a:t>
            </a:r>
          </a:p>
          <a:p>
            <a:pPr algn="ctr"/>
            <a:r>
              <a:rPr lang="en-US" sz="1200" dirty="0"/>
              <a:t>Capt. Paul Tyre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F08F79-DBFF-8C62-FED1-958D01F86E2E}"/>
              </a:ext>
            </a:extLst>
          </p:cNvPr>
          <p:cNvSpPr/>
          <p:nvPr/>
        </p:nvSpPr>
        <p:spPr>
          <a:xfrm>
            <a:off x="8264325" y="2063644"/>
            <a:ext cx="3122596" cy="6025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BOARD OF DIRECTORS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4A64E6-9872-4C05-63F3-C9F46759F6FB}"/>
              </a:ext>
            </a:extLst>
          </p:cNvPr>
          <p:cNvSpPr/>
          <p:nvPr/>
        </p:nvSpPr>
        <p:spPr>
          <a:xfrm>
            <a:off x="8264323" y="2666163"/>
            <a:ext cx="1569785" cy="1276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SEMINOLE COUNTY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Mike Williams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Vance Luke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Shelia Williams Ex. Officio</a:t>
            </a:r>
          </a:p>
          <a:p>
            <a:endParaRPr lang="en-US" sz="1200" dirty="0"/>
          </a:p>
          <a:p>
            <a:pPr algn="ctr"/>
            <a:endParaRPr lang="en-US" sz="12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DBD636-0F27-85FA-7E28-0983D4B68862}"/>
              </a:ext>
            </a:extLst>
          </p:cNvPr>
          <p:cNvSpPr/>
          <p:nvPr/>
        </p:nvSpPr>
        <p:spPr>
          <a:xfrm>
            <a:off x="9834112" y="2666163"/>
            <a:ext cx="1552808" cy="1276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DECATUR COUNTY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Don Fabian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Barry Walker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Bobby Barber Ex. Officio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DB3160-B2A2-B62C-9A63-A04A1AD5E2F0}"/>
              </a:ext>
            </a:extLst>
          </p:cNvPr>
          <p:cNvSpPr/>
          <p:nvPr/>
        </p:nvSpPr>
        <p:spPr>
          <a:xfrm>
            <a:off x="3831220" y="4345170"/>
            <a:ext cx="4022607" cy="4446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Our Volunteers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4F7B6C4-DCB6-27DE-DD14-23AA4081ECA2}"/>
              </a:ext>
            </a:extLst>
          </p:cNvPr>
          <p:cNvSpPr/>
          <p:nvPr/>
        </p:nvSpPr>
        <p:spPr>
          <a:xfrm>
            <a:off x="5011445" y="4790362"/>
            <a:ext cx="1400632" cy="120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Communication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David Maxwel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Ethan Benn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FF57014-78A8-E6C6-F032-C7F5ACB8F0B7}"/>
              </a:ext>
            </a:extLst>
          </p:cNvPr>
          <p:cNvSpPr/>
          <p:nvPr/>
        </p:nvSpPr>
        <p:spPr>
          <a:xfrm>
            <a:off x="6412089" y="4790361"/>
            <a:ext cx="1441746" cy="1201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8EB6F4F-3CFD-9141-BD20-E5B15EE82D2C}"/>
              </a:ext>
            </a:extLst>
          </p:cNvPr>
          <p:cNvCxnSpPr/>
          <p:nvPr/>
        </p:nvCxnSpPr>
        <p:spPr>
          <a:xfrm flipV="1">
            <a:off x="5060479" y="3950960"/>
            <a:ext cx="0" cy="59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D38D6343-A26F-7131-AF7F-9107638D3CC4}"/>
              </a:ext>
            </a:extLst>
          </p:cNvPr>
          <p:cNvSpPr/>
          <p:nvPr/>
        </p:nvSpPr>
        <p:spPr>
          <a:xfrm>
            <a:off x="3832026" y="4790363"/>
            <a:ext cx="1162752" cy="120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Risk Management</a:t>
            </a:r>
          </a:p>
          <a:p>
            <a:pPr algn="ctr"/>
            <a:r>
              <a:rPr lang="en-US" sz="1200" dirty="0"/>
              <a:t>Consultant</a:t>
            </a:r>
          </a:p>
          <a:p>
            <a:pPr algn="ctr"/>
            <a:r>
              <a:rPr lang="en-US" sz="1200" dirty="0"/>
              <a:t>Henry Steagall III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292700-369E-B904-D296-FDA3773A3CA4}"/>
              </a:ext>
            </a:extLst>
          </p:cNvPr>
          <p:cNvSpPr/>
          <p:nvPr/>
        </p:nvSpPr>
        <p:spPr>
          <a:xfrm>
            <a:off x="3486435" y="2789581"/>
            <a:ext cx="1980418" cy="646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Environmental Advisor</a:t>
            </a:r>
          </a:p>
          <a:p>
            <a:pPr algn="ctr"/>
            <a:r>
              <a:rPr lang="en-US" sz="1400" dirty="0"/>
              <a:t>Brent Mortimer</a:t>
            </a:r>
          </a:p>
          <a:p>
            <a:pPr algn="ctr"/>
            <a:r>
              <a:rPr lang="en-US" sz="1400" dirty="0"/>
              <a:t>U.S.A.C.E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030836-655A-A90C-6831-93E309F6C303}"/>
              </a:ext>
            </a:extLst>
          </p:cNvPr>
          <p:cNvCxnSpPr>
            <a:stCxn id="4" idx="2"/>
            <a:endCxn id="4" idx="2"/>
          </p:cNvCxnSpPr>
          <p:nvPr/>
        </p:nvCxnSpPr>
        <p:spPr>
          <a:xfrm>
            <a:off x="6229468" y="26970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368AFAB-726B-825F-5006-EF73049210FD}"/>
              </a:ext>
            </a:extLst>
          </p:cNvPr>
          <p:cNvCxnSpPr>
            <a:stCxn id="4" idx="2"/>
            <a:endCxn id="4" idx="2"/>
          </p:cNvCxnSpPr>
          <p:nvPr/>
        </p:nvCxnSpPr>
        <p:spPr>
          <a:xfrm>
            <a:off x="6229468" y="26970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8C716E0-924B-7DCE-6338-A9A1B0F64510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6229468" y="2697076"/>
            <a:ext cx="0" cy="1648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9B41789-E974-8039-DDA6-493DC49EF667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 flipV="1">
            <a:off x="6950341" y="2364904"/>
            <a:ext cx="1313984" cy="15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844AC02-BD5B-540B-5045-AB62FA0629F7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5056220" y="3879950"/>
            <a:ext cx="11732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895FE425-15DF-5741-5EB4-7FE6DC5D51EF}"/>
              </a:ext>
            </a:extLst>
          </p:cNvPr>
          <p:cNvSpPr/>
          <p:nvPr/>
        </p:nvSpPr>
        <p:spPr>
          <a:xfrm>
            <a:off x="1451580" y="6074519"/>
            <a:ext cx="1441746" cy="5699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Marketing Director</a:t>
            </a:r>
          </a:p>
          <a:p>
            <a:pPr algn="ctr"/>
            <a:r>
              <a:rPr lang="en-US" sz="1200" dirty="0"/>
              <a:t>Sandra Spencer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A542DA8-9DEC-63A5-A4E8-9092E5EB13DA}"/>
              </a:ext>
            </a:extLst>
          </p:cNvPr>
          <p:cNvCxnSpPr>
            <a:cxnSpLocks/>
            <a:stCxn id="18" idx="2"/>
            <a:endCxn id="6" idx="0"/>
          </p:cNvCxnSpPr>
          <p:nvPr/>
        </p:nvCxnSpPr>
        <p:spPr>
          <a:xfrm>
            <a:off x="2172453" y="5900801"/>
            <a:ext cx="0" cy="173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60974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0283905_Minimal organization chart_SL_V1.potx" id="{6CB60823-5E0D-4FF5-9CD4-3A502E94C2D8}" vid="{33246953-97D2-4918-945A-EF83BD45C9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44D90F-BC70-4417-9AB2-785C18829F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5190B0-1276-4FEB-AC44-8CFD4061942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544C92B-60FB-48AC-ABE1-1B32F811B6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Minimal organization chart</Template>
  <TotalTime>0</TotalTime>
  <Words>97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Gallery</vt:lpstr>
      <vt:lpstr>Organization Chart Stewards of lake Seminole inc.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2022-08-17T10:08:14Z</dcterms:created>
  <dcterms:modified xsi:type="dcterms:W3CDTF">2026-02-23T01:45:09Z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